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23"/>
  </p:notesMasterIdLst>
  <p:handoutMasterIdLst>
    <p:handoutMasterId r:id="rId24"/>
  </p:handoutMasterIdLst>
  <p:sldIdLst>
    <p:sldId id="268" r:id="rId10"/>
    <p:sldId id="282" r:id="rId11"/>
    <p:sldId id="273" r:id="rId12"/>
    <p:sldId id="276" r:id="rId13"/>
    <p:sldId id="277" r:id="rId14"/>
    <p:sldId id="278" r:id="rId15"/>
    <p:sldId id="279" r:id="rId16"/>
    <p:sldId id="280" r:id="rId17"/>
    <p:sldId id="274" r:id="rId18"/>
    <p:sldId id="283" r:id="rId19"/>
    <p:sldId id="290" r:id="rId20"/>
    <p:sldId id="291" r:id="rId21"/>
    <p:sldId id="292" r:id="rId22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e Menini" initials="DM" lastIdx="1" clrIdx="0">
    <p:extLst>
      <p:ext uri="{19B8F6BF-5375-455C-9EA6-DF929625EA0E}">
        <p15:presenceInfo xmlns:p15="http://schemas.microsoft.com/office/powerpoint/2012/main" userId="f0ab5faca287254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220" autoAdjust="0"/>
  </p:normalViewPr>
  <p:slideViewPr>
    <p:cSldViewPr snapToObjects="1">
      <p:cViewPr varScale="1">
        <p:scale>
          <a:sx n="81" d="100"/>
          <a:sy n="81" d="100"/>
        </p:scale>
        <p:origin x="754" y="96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outlineViewPr>
    <p:cViewPr>
      <p:scale>
        <a:sx n="33" d="100"/>
        <a:sy n="33" d="100"/>
      </p:scale>
      <p:origin x="0" y="-65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29T17:23:43.683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29.03.2020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‹N›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29.03.2020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‹N›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328BB-420D-4CF5-BE24-E2002DD31556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it-IT"/>
              <a:t>Fare clic sull'icona per inserire un'immagine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2E46A-870B-4636-96EF-933C8055BE9B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FEE9-9175-4A9C-B101-B77F2F64FC9B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43CE7-3422-4BE2-8C26-BA8A023144F3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A9849-5D0E-4FDF-AC3E-D98757F0C33C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D0AC7-78AC-4F6C-BDBC-B7D8DD435DB9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0B26B-37FC-4804-ABC6-0AD22F1A0FDC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AE7FF-40EB-4B27-A199-74ACD27795A5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E3343-327F-4619-8573-F9CF6046B155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FA8D9-08FE-4A9A-8AF6-599F5BCAD503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529AA-0DC2-497A-B6E7-41029E76D171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226AC-032E-482D-A1AC-2A53215E9CF8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886BC-3990-41AD-81BF-5E0D5E747897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9BE23-D86A-4F81-A4EA-56E8AED867BE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5D427-3A6C-4804-9D9D-FDCFE0BF6056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3CD12-3847-462F-9F74-C49127FDE13B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C7AEA-03FC-4E55-BBD1-A5B70FF470BA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B3296-690F-4832-B5FE-9BBE68D2FA87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E6962-EA48-4C86-B58D-53ACF4852001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E1287-614E-4B77-B3BD-DEC56F03A0E6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7EBE6-7220-4A73-A357-CBA101CE84B6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2328E-66FB-4B6B-8191-B6E144E9BE37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EBB2B-40B7-4DEC-9447-DE7D8B9DB9A1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7FC2C-A9CA-4481-B496-AAAE2E562DA8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991B0-2A9E-4DA2-8602-7A17502C6650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39965-DEE2-4316-9878-990BF5573070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F97AD-E6FE-45AB-80AD-3D2FFC1F5F2A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EEDA0-BC26-4527-95FF-A7493546A41E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BEBF8-D4CD-4731-854E-4A32EBA15B4B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04805-9B35-408E-A3ED-0B1C4B0BF231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18F01-0BAE-4811-B6F8-ACB584CC94E5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46204-5600-492D-AC4B-DC2A1DBD4AC8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2D9A2-AB0B-4284-A951-DAD3FB03E1D8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793FB-81FB-4B8F-81A4-74BA251F6F38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CECD8-A952-44BF-8718-F2AE279C1700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4344-1AAD-4870-8A1B-775CFDF61357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5D33-09CD-49FD-BE34-0224A21E1AC5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00175-F465-46A1-BAC4-1E884C4915C2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12B6A-1844-4A20-94EE-C065F96EB6B0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9DCA4-A276-42E9-A68D-C1D7D040734E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92A75-15FF-466E-9425-C2CB6F73AC83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C2AEF-27B1-4F44-B28B-EA37296B30E8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026D7-8B8D-4135-B991-3CAE6B414A06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06509-7431-419D-BAFF-358178436FD1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6F1A-CBBF-47F6-AA6E-F056DF088CD5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B7ACE-77CE-46EE-96D4-FC62EADA9353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8E031-C48A-41EF-9C8F-8F67407C464B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49A23-60C0-4A07-9464-C0FCD88A7B27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30F46-473E-43E1-A4BA-2DA1617D7099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645A-12ED-4BE6-8B30-96438B5001A6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E267C-D84D-4C89-B479-636B1B385FA8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DE3FD-EFB5-43E5-9BB2-11234F88AAB3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223F-7739-490D-925E-344E202A17FF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09AEA-760F-4AC5-BAB2-48EBD7F94AD9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B93CA-A8EF-4883-8811-39574A275FB0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BAE14-D8D2-4398-866C-F4FAF2738D6F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6EC37-06BE-4ACB-8D3E-C78BC5684DA4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B47AE-F6AA-423E-90B7-53EF35A77A01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F4612-8DF3-4FDD-8EDD-913C56111AF3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602EC-167F-4C41-B5D7-474C6321FD03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5DC07-9A9B-4020-B672-22A136B98F00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5BDFA-0A5A-4FD9-8E33-552D52C13410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7060-3995-4BE8-B588-62F489E77744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E8FED-7B3E-49A6-AE77-F3A68FA6199E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62E6B-037E-43BD-9E96-A348EC7E98D3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02558-4E8A-4F1C-B092-44F8C8D1BA97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7E6EC-E1EC-4DB4-8D0B-5EAF247DE602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35190-C882-47BA-9632-20F2C218CEFF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AE5D3-1AE8-441A-A66A-BF69FC8E5C36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4DF7C-51CE-4B56-BB55-5F572E4F2B65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6BE4A-2767-4975-AB57-E1A4C8474D61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8B700-E369-4AE0-934B-FE092DB1578A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9FA7D331-5689-4F69-AFAA-F580C7848C31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B3585B8F-8FCF-4877-BF00-576C8923094D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F5979709-9BF5-47B8-9351-86DF31AEB8A8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238771A9-94BC-4BAE-AE6B-F1BAE1EDC31A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B284A272-460F-4E60-85CC-7F3F39EB8FD0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B744B8B5-5F1A-4ABF-9083-BA9C668ED225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530F640F-A7AF-4FB7-8A72-5CC71112C663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A0C42C56-D648-425F-96B6-AF37D4DE3ABE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CB666099-8A8F-4DDC-BE38-A1028BE71EB2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Results from 1</a:t>
            </a:r>
            <a:r>
              <a:rPr lang="en-GB" baseline="30000" dirty="0"/>
              <a:t>st</a:t>
            </a:r>
            <a:r>
              <a:rPr lang="en-GB" dirty="0"/>
              <a:t> week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D7987-037B-4382-8BD1-165781347A11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Neural Style Transfer for US imaging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Davide Menini</a:t>
            </a:r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DFD9-4C33-4BD8-8AAD-9C44BA896160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results (LQ to HQ)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2838445-C3B0-455E-BCB1-CB46B6D0393A}"/>
              </a:ext>
            </a:extLst>
          </p:cNvPr>
          <p:cNvSpPr txBox="1"/>
          <p:nvPr/>
        </p:nvSpPr>
        <p:spPr>
          <a:xfrm>
            <a:off x="1773139" y="1592714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80B8962-85AF-4BF8-8096-4CC2F3B70E97}"/>
              </a:ext>
            </a:extLst>
          </p:cNvPr>
          <p:cNvSpPr txBox="1"/>
          <p:nvPr/>
        </p:nvSpPr>
        <p:spPr>
          <a:xfrm>
            <a:off x="5949603" y="1592714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Style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3DB8DE3-F872-4728-BA92-D079DF007932}"/>
              </a:ext>
            </a:extLst>
          </p:cNvPr>
          <p:cNvSpPr txBox="1"/>
          <p:nvPr/>
        </p:nvSpPr>
        <p:spPr>
          <a:xfrm>
            <a:off x="9273036" y="1592714"/>
            <a:ext cx="127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</a:t>
            </a:r>
          </a:p>
        </p:txBody>
      </p:sp>
      <p:pic>
        <p:nvPicPr>
          <p:cNvPr id="7" name="Immagine 6" descr="Immagine che contiene scuro&#10;&#10;Descrizione generata automaticamente">
            <a:extLst>
              <a:ext uri="{FF2B5EF4-FFF2-40B4-BE49-F238E27FC236}">
                <a16:creationId xmlns:a16="http://schemas.microsoft.com/office/drawing/2014/main" id="{82731334-118E-4BD8-BBC3-350D61C0E3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400" y="2062800"/>
            <a:ext cx="4061535" cy="2930400"/>
          </a:xfrm>
          <a:prstGeom prst="rect">
            <a:avLst/>
          </a:prstGeom>
        </p:spPr>
      </p:pic>
      <p:pic>
        <p:nvPicPr>
          <p:cNvPr id="14" name="Immagine 13" descr="Immagine che contiene cappello, gatto&#10;&#10;Descrizione generata automaticamente">
            <a:extLst>
              <a:ext uri="{FF2B5EF4-FFF2-40B4-BE49-F238E27FC236}">
                <a16:creationId xmlns:a16="http://schemas.microsoft.com/office/drawing/2014/main" id="{771134E4-9181-4995-87BA-9086661236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819"/>
          <a:stretch/>
        </p:blipFill>
        <p:spPr>
          <a:xfrm>
            <a:off x="190800" y="2062166"/>
            <a:ext cx="7821811" cy="293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6118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6ABCE-D41C-491D-904B-8F8D0AB850B9}" type="datetime1">
              <a:rPr lang="it-IT" smtClean="0"/>
              <a:t>30/03/2020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results (LQ to HQ)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8767E87-8861-4F49-A979-2E178ADD09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6" y="2061482"/>
            <a:ext cx="4061535" cy="29304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13B2A9E-16F4-4036-A81D-5BF9A42058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905"/>
          <a:stretch/>
        </p:blipFill>
        <p:spPr>
          <a:xfrm>
            <a:off x="188963" y="2060848"/>
            <a:ext cx="7689673" cy="293103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CEE49D3-7C61-4DE3-8EB2-27AA87514741}"/>
              </a:ext>
            </a:extLst>
          </p:cNvPr>
          <p:cNvSpPr txBox="1"/>
          <p:nvPr/>
        </p:nvSpPr>
        <p:spPr>
          <a:xfrm>
            <a:off x="1773139" y="1592714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A5F1D1B-44A3-4BED-97BA-5DA07B145A9C}"/>
              </a:ext>
            </a:extLst>
          </p:cNvPr>
          <p:cNvSpPr txBox="1"/>
          <p:nvPr/>
        </p:nvSpPr>
        <p:spPr>
          <a:xfrm>
            <a:off x="5949603" y="1592714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Style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956D2C7-4EA6-4F2E-B7AC-CC6803978A42}"/>
              </a:ext>
            </a:extLst>
          </p:cNvPr>
          <p:cNvSpPr txBox="1"/>
          <p:nvPr/>
        </p:nvSpPr>
        <p:spPr>
          <a:xfrm>
            <a:off x="9273036" y="1592714"/>
            <a:ext cx="127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</a:t>
            </a:r>
          </a:p>
        </p:txBody>
      </p:sp>
    </p:spTree>
    <p:extLst>
      <p:ext uri="{BB962C8B-B14F-4D97-AF65-F5344CB8AC3E}">
        <p14:creationId xmlns:p14="http://schemas.microsoft.com/office/powerpoint/2010/main" val="223482422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DFD9-4C33-4BD8-8AAD-9C44BA896160}" type="datetime1">
              <a:rPr lang="it-IT" smtClean="0"/>
              <a:t>30/03/2020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results (segmentation to HQ)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2838445-C3B0-455E-BCB1-CB46B6D0393A}"/>
              </a:ext>
            </a:extLst>
          </p:cNvPr>
          <p:cNvSpPr txBox="1"/>
          <p:nvPr/>
        </p:nvSpPr>
        <p:spPr>
          <a:xfrm>
            <a:off x="1773139" y="1592714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80B8962-85AF-4BF8-8096-4CC2F3B70E97}"/>
              </a:ext>
            </a:extLst>
          </p:cNvPr>
          <p:cNvSpPr txBox="1"/>
          <p:nvPr/>
        </p:nvSpPr>
        <p:spPr>
          <a:xfrm>
            <a:off x="5949603" y="1592714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Style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3DB8DE3-F872-4728-BA92-D079DF007932}"/>
              </a:ext>
            </a:extLst>
          </p:cNvPr>
          <p:cNvSpPr txBox="1"/>
          <p:nvPr/>
        </p:nvSpPr>
        <p:spPr>
          <a:xfrm>
            <a:off x="9273036" y="1592714"/>
            <a:ext cx="127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BA41CD6E-AA0E-45A8-91FA-A8740C3F27B5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20" t="-1" r="-235" b="187"/>
          <a:stretch/>
        </p:blipFill>
        <p:spPr>
          <a:xfrm>
            <a:off x="192268" y="2072412"/>
            <a:ext cx="4062161" cy="2929344"/>
          </a:xfrm>
          <a:prstGeom prst="rect">
            <a:avLst/>
          </a:prstGeom>
        </p:spPr>
      </p:pic>
      <p:pic>
        <p:nvPicPr>
          <p:cNvPr id="18" name="Immagine 17" descr="Immagine che contiene luce&#10;&#10;Descrizione generata automaticamente">
            <a:extLst>
              <a:ext uri="{FF2B5EF4-FFF2-40B4-BE49-F238E27FC236}">
                <a16:creationId xmlns:a16="http://schemas.microsoft.com/office/drawing/2014/main" id="{7A9DBF53-D066-4DAD-B545-94C152BA53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25" r="34340"/>
          <a:stretch/>
        </p:blipFill>
        <p:spPr>
          <a:xfrm>
            <a:off x="4184446" y="2072410"/>
            <a:ext cx="3950719" cy="2929345"/>
          </a:xfrm>
          <a:prstGeom prst="rect">
            <a:avLst/>
          </a:prstGeom>
        </p:spPr>
      </p:pic>
      <p:pic>
        <p:nvPicPr>
          <p:cNvPr id="20" name="Immagine 19" descr="Immagine che contiene sedendo, bianco, ciambella, fotografia&#10;&#10;Descrizione generata automaticamente">
            <a:extLst>
              <a:ext uri="{FF2B5EF4-FFF2-40B4-BE49-F238E27FC236}">
                <a16:creationId xmlns:a16="http://schemas.microsoft.com/office/drawing/2014/main" id="{EE19DC64-6313-48C3-9878-DAE7775EB4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329" y="2072412"/>
            <a:ext cx="4060071" cy="292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36433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DFD9-4C33-4BD8-8AAD-9C44BA896160}" type="datetime1">
              <a:rPr lang="it-IT" smtClean="0"/>
              <a:t>30/03/2020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results (segmentation to HQ)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2838445-C3B0-455E-BCB1-CB46B6D0393A}"/>
              </a:ext>
            </a:extLst>
          </p:cNvPr>
          <p:cNvSpPr txBox="1"/>
          <p:nvPr/>
        </p:nvSpPr>
        <p:spPr>
          <a:xfrm>
            <a:off x="1773139" y="1592714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80B8962-85AF-4BF8-8096-4CC2F3B70E97}"/>
              </a:ext>
            </a:extLst>
          </p:cNvPr>
          <p:cNvSpPr txBox="1"/>
          <p:nvPr/>
        </p:nvSpPr>
        <p:spPr>
          <a:xfrm>
            <a:off x="5949603" y="1592714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Style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3DB8DE3-F872-4728-BA92-D079DF007932}"/>
              </a:ext>
            </a:extLst>
          </p:cNvPr>
          <p:cNvSpPr txBox="1"/>
          <p:nvPr/>
        </p:nvSpPr>
        <p:spPr>
          <a:xfrm>
            <a:off x="9273036" y="1592714"/>
            <a:ext cx="127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CF5F386-6635-4832-B352-BC71E1250D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53"/>
          <a:stretch/>
        </p:blipFill>
        <p:spPr>
          <a:xfrm>
            <a:off x="190800" y="2062800"/>
            <a:ext cx="4149403" cy="2931034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3687ACC-6467-4285-8FFD-A51D6DC7F5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13" r="35819"/>
          <a:stretch/>
        </p:blipFill>
        <p:spPr>
          <a:xfrm>
            <a:off x="4340203" y="2062800"/>
            <a:ext cx="3591271" cy="2931034"/>
          </a:xfrm>
          <a:prstGeom prst="rect">
            <a:avLst/>
          </a:prstGeom>
        </p:spPr>
      </p:pic>
      <p:pic>
        <p:nvPicPr>
          <p:cNvPr id="17" name="Immagine 16" descr="Immagine che contiene tazza, uomo, bianco, tavolo&#10;&#10;Descrizione generata automaticamente">
            <a:extLst>
              <a:ext uri="{FF2B5EF4-FFF2-40B4-BE49-F238E27FC236}">
                <a16:creationId xmlns:a16="http://schemas.microsoft.com/office/drawing/2014/main" id="{5E628629-F567-4014-B3E8-8F39C06762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474" y="2062800"/>
            <a:ext cx="4062414" cy="293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3130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9596C-812D-462E-A5BE-EFF62C9CFE17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648046"/>
          </a:xfrm>
        </p:spPr>
        <p:txBody>
          <a:bodyPr/>
          <a:lstStyle/>
          <a:p>
            <a:r>
              <a:rPr lang="en-GB" dirty="0"/>
              <a:t>LQ to HQ</a:t>
            </a:r>
            <a:endParaRPr lang="en-GB" b="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90D4D89-482A-44BA-8D83-AB2563D22CE5}"/>
              </a:ext>
            </a:extLst>
          </p:cNvPr>
          <p:cNvSpPr txBox="1"/>
          <p:nvPr/>
        </p:nvSpPr>
        <p:spPr>
          <a:xfrm>
            <a:off x="2413909" y="1491709"/>
            <a:ext cx="1396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Content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47FC955-FA8D-4025-8B01-840420E926CA}"/>
              </a:ext>
            </a:extLst>
          </p:cNvPr>
          <p:cNvSpPr txBox="1"/>
          <p:nvPr/>
        </p:nvSpPr>
        <p:spPr>
          <a:xfrm>
            <a:off x="8634019" y="1491709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Style</a:t>
            </a:r>
          </a:p>
        </p:txBody>
      </p:sp>
      <p:pic>
        <p:nvPicPr>
          <p:cNvPr id="24" name="Segnaposto contenuto 17">
            <a:extLst>
              <a:ext uri="{FF2B5EF4-FFF2-40B4-BE49-F238E27FC236}">
                <a16:creationId xmlns:a16="http://schemas.microsoft.com/office/drawing/2014/main" id="{87DCCBEC-921A-40AE-BBAC-D449B5559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2" t="1" r="33955" b="101"/>
          <a:stretch/>
        </p:blipFill>
        <p:spPr>
          <a:xfrm>
            <a:off x="6284913" y="2038932"/>
            <a:ext cx="5567362" cy="4183486"/>
          </a:xfrm>
        </p:spPr>
      </p:pic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80691BA1-DD44-4F0A-8B49-C5FCA464DD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44"/>
          <a:stretch/>
        </p:blipFill>
        <p:spPr>
          <a:xfrm>
            <a:off x="323850" y="2077082"/>
            <a:ext cx="5576888" cy="410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111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C3E33-AAF3-41C5-81CE-9099326E4FEB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LQ to HQ - Optimization process - 1 </a:t>
            </a:r>
            <a:br>
              <a:rPr lang="en-GB" dirty="0"/>
            </a:br>
            <a:r>
              <a:rPr lang="en-GB" sz="2400" b="0" dirty="0"/>
              <a:t>10 epochs (1-2)</a:t>
            </a:r>
            <a:endParaRPr lang="en-GB" b="0" dirty="0"/>
          </a:p>
        </p:txBody>
      </p:sp>
      <p:pic>
        <p:nvPicPr>
          <p:cNvPr id="13" name="Segnaposto contenuto 12">
            <a:extLst>
              <a:ext uri="{FF2B5EF4-FFF2-40B4-BE49-F238E27FC236}">
                <a16:creationId xmlns:a16="http://schemas.microsoft.com/office/drawing/2014/main" id="{D1778CD3-40FC-4FF6-ADB4-4B2FB3F54D8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118811"/>
            <a:ext cx="5576888" cy="4023728"/>
          </a:xfrm>
        </p:spPr>
      </p:pic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BC5A9B80-0E8B-4206-9067-BF4359AD45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13" y="2122248"/>
            <a:ext cx="5567362" cy="4016855"/>
          </a:xfr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E877114-A962-406B-91CF-7B5A810A5377}"/>
              </a:ext>
            </a:extLst>
          </p:cNvPr>
          <p:cNvSpPr txBox="1"/>
          <p:nvPr/>
        </p:nvSpPr>
        <p:spPr>
          <a:xfrm>
            <a:off x="404987" y="1592714"/>
            <a:ext cx="7437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RGB because the layers of the network have 3 channels.</a:t>
            </a:r>
          </a:p>
        </p:txBody>
      </p:sp>
    </p:spTree>
    <p:extLst>
      <p:ext uri="{BB962C8B-B14F-4D97-AF65-F5344CB8AC3E}">
        <p14:creationId xmlns:p14="http://schemas.microsoft.com/office/powerpoint/2010/main" val="57214332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C3251-FC62-4C2B-9A01-9C1F6F2CD81E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LQ to HQ - Optimization process - 2</a:t>
            </a:r>
            <a:br>
              <a:rPr lang="en-GB" dirty="0"/>
            </a:br>
            <a:r>
              <a:rPr lang="en-GB" sz="2400" b="0" dirty="0"/>
              <a:t>10 epochs (3-4)</a:t>
            </a:r>
            <a:endParaRPr lang="en-GB" b="0" dirty="0"/>
          </a:p>
        </p:txBody>
      </p:sp>
      <p:pic>
        <p:nvPicPr>
          <p:cNvPr id="13" name="Segnaposto contenuto 12">
            <a:extLst>
              <a:ext uri="{FF2B5EF4-FFF2-40B4-BE49-F238E27FC236}">
                <a16:creationId xmlns:a16="http://schemas.microsoft.com/office/drawing/2014/main" id="{435B7A25-DBA7-4DFF-B659-4900731B99C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118811"/>
            <a:ext cx="5576888" cy="4023728"/>
          </a:xfrm>
        </p:spPr>
      </p:pic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D19F6839-B625-432B-9092-0AE75CA5AA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13" y="2122248"/>
            <a:ext cx="5567362" cy="4016855"/>
          </a:xfrm>
        </p:spPr>
      </p:pic>
    </p:spTree>
    <p:extLst>
      <p:ext uri="{BB962C8B-B14F-4D97-AF65-F5344CB8AC3E}">
        <p14:creationId xmlns:p14="http://schemas.microsoft.com/office/powerpoint/2010/main" val="309268008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8D7D7-3EF6-45A3-AB59-8C2D18C3A7F1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LQ to HQ - Optimization process - 3</a:t>
            </a:r>
            <a:br>
              <a:rPr lang="en-GB" dirty="0"/>
            </a:br>
            <a:r>
              <a:rPr lang="en-GB" sz="2400" b="0" dirty="0"/>
              <a:t>10 epochs (5-6)</a:t>
            </a:r>
            <a:endParaRPr lang="en-GB" b="0" dirty="0"/>
          </a:p>
        </p:txBody>
      </p:sp>
      <p:pic>
        <p:nvPicPr>
          <p:cNvPr id="13" name="Segnaposto contenuto 12">
            <a:extLst>
              <a:ext uri="{FF2B5EF4-FFF2-40B4-BE49-F238E27FC236}">
                <a16:creationId xmlns:a16="http://schemas.microsoft.com/office/drawing/2014/main" id="{D1DEF5B4-7767-4B71-B31D-8F7B6662B9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118811"/>
            <a:ext cx="5576888" cy="4023728"/>
          </a:xfrm>
        </p:spPr>
      </p:pic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AA172B4B-1F72-490D-84B7-6007E031D6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13" y="2122248"/>
            <a:ext cx="5567362" cy="4016855"/>
          </a:xfrm>
        </p:spPr>
      </p:pic>
    </p:spTree>
    <p:extLst>
      <p:ext uri="{BB962C8B-B14F-4D97-AF65-F5344CB8AC3E}">
        <p14:creationId xmlns:p14="http://schemas.microsoft.com/office/powerpoint/2010/main" val="126592845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2F671-F337-45C9-9BDE-79C9214E65D0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LQ to HQ - Optimization process - 4</a:t>
            </a:r>
            <a:br>
              <a:rPr lang="en-GB" dirty="0"/>
            </a:br>
            <a:r>
              <a:rPr lang="en-GB" sz="2400" b="0" dirty="0"/>
              <a:t>10 epochs (7-8)</a:t>
            </a:r>
            <a:endParaRPr lang="en-GB" b="0" dirty="0"/>
          </a:p>
        </p:txBody>
      </p:sp>
      <p:pic>
        <p:nvPicPr>
          <p:cNvPr id="13" name="Segnaposto contenuto 12">
            <a:extLst>
              <a:ext uri="{FF2B5EF4-FFF2-40B4-BE49-F238E27FC236}">
                <a16:creationId xmlns:a16="http://schemas.microsoft.com/office/drawing/2014/main" id="{76904229-7C34-4220-8015-EE396D4415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118811"/>
            <a:ext cx="5576888" cy="4023728"/>
          </a:xfrm>
        </p:spPr>
      </p:pic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B70F0C85-CF27-402C-A377-21C8B144BD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13" y="2122248"/>
            <a:ext cx="5567362" cy="4016855"/>
          </a:xfrm>
        </p:spPr>
      </p:pic>
    </p:spTree>
    <p:extLst>
      <p:ext uri="{BB962C8B-B14F-4D97-AF65-F5344CB8AC3E}">
        <p14:creationId xmlns:p14="http://schemas.microsoft.com/office/powerpoint/2010/main" val="366255994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3EC76-F2AB-4228-BD5E-4A5BF1B5A413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LQ to HQ - Optimization process - 5 </a:t>
            </a:r>
            <a:br>
              <a:rPr lang="en-GB" dirty="0"/>
            </a:br>
            <a:r>
              <a:rPr lang="en-GB" sz="2400" b="0" dirty="0"/>
              <a:t>10 epochs (9-10)</a:t>
            </a:r>
            <a:endParaRPr lang="en-GB" b="0" dirty="0"/>
          </a:p>
        </p:txBody>
      </p:sp>
      <p:pic>
        <p:nvPicPr>
          <p:cNvPr id="13" name="Segnaposto contenuto 12">
            <a:extLst>
              <a:ext uri="{FF2B5EF4-FFF2-40B4-BE49-F238E27FC236}">
                <a16:creationId xmlns:a16="http://schemas.microsoft.com/office/drawing/2014/main" id="{5892AE58-C12F-4750-98A7-DB291DDE00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118811"/>
            <a:ext cx="5576888" cy="4023728"/>
          </a:xfrm>
        </p:spPr>
      </p:pic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1F38FD7E-8943-4377-80E5-5F99DC53BE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13" y="2122248"/>
            <a:ext cx="5567362" cy="4016855"/>
          </a:xfrm>
        </p:spPr>
      </p:pic>
    </p:spTree>
    <p:extLst>
      <p:ext uri="{BB962C8B-B14F-4D97-AF65-F5344CB8AC3E}">
        <p14:creationId xmlns:p14="http://schemas.microsoft.com/office/powerpoint/2010/main" val="165133007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6ABCE-D41C-491D-904B-8F8D0AB850B9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results (LQ to HQ)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8767E87-8861-4F49-A979-2E178ADD09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6" y="2061482"/>
            <a:ext cx="4061535" cy="29304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13B2A9E-16F4-4036-A81D-5BF9A42058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905"/>
          <a:stretch/>
        </p:blipFill>
        <p:spPr>
          <a:xfrm>
            <a:off x="188963" y="2060848"/>
            <a:ext cx="7689673" cy="293103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CEE49D3-7C61-4DE3-8EB2-27AA87514741}"/>
              </a:ext>
            </a:extLst>
          </p:cNvPr>
          <p:cNvSpPr txBox="1"/>
          <p:nvPr/>
        </p:nvSpPr>
        <p:spPr>
          <a:xfrm>
            <a:off x="1773139" y="1592714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A5F1D1B-44A3-4BED-97BA-5DA07B145A9C}"/>
              </a:ext>
            </a:extLst>
          </p:cNvPr>
          <p:cNvSpPr txBox="1"/>
          <p:nvPr/>
        </p:nvSpPr>
        <p:spPr>
          <a:xfrm>
            <a:off x="5949603" y="1592714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Style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956D2C7-4EA6-4F2E-B7AC-CC6803978A42}"/>
              </a:ext>
            </a:extLst>
          </p:cNvPr>
          <p:cNvSpPr txBox="1"/>
          <p:nvPr/>
        </p:nvSpPr>
        <p:spPr>
          <a:xfrm>
            <a:off x="9273036" y="1592714"/>
            <a:ext cx="127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</a:t>
            </a:r>
          </a:p>
        </p:txBody>
      </p:sp>
    </p:spTree>
    <p:extLst>
      <p:ext uri="{BB962C8B-B14F-4D97-AF65-F5344CB8AC3E}">
        <p14:creationId xmlns:p14="http://schemas.microsoft.com/office/powerpoint/2010/main" val="55605018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DFD9-4C33-4BD8-8AAD-9C44BA896160}" type="datetime1">
              <a:rPr lang="it-IT" smtClean="0"/>
              <a:t>29/03/2020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Davide Menini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results (LQ to HQ)</a:t>
            </a:r>
          </a:p>
        </p:txBody>
      </p:sp>
      <p:pic>
        <p:nvPicPr>
          <p:cNvPr id="6" name="Immagine 5" descr="Immagine che contiene scuro&#10;&#10;Descrizione generata automaticamente">
            <a:extLst>
              <a:ext uri="{FF2B5EF4-FFF2-40B4-BE49-F238E27FC236}">
                <a16:creationId xmlns:a16="http://schemas.microsoft.com/office/drawing/2014/main" id="{48939C36-BFB2-4EC6-8B2A-0731254117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903" y="2063434"/>
            <a:ext cx="4061535" cy="2930400"/>
          </a:xfrm>
          <a:prstGeom prst="rect">
            <a:avLst/>
          </a:prstGeom>
        </p:spPr>
      </p:pic>
      <p:pic>
        <p:nvPicPr>
          <p:cNvPr id="8" name="Immagine 7" descr="Immagine che contiene luce&#10;&#10;Descrizione generata automaticamente">
            <a:extLst>
              <a:ext uri="{FF2B5EF4-FFF2-40B4-BE49-F238E27FC236}">
                <a16:creationId xmlns:a16="http://schemas.microsoft.com/office/drawing/2014/main" id="{D03EB05C-4BE4-41BD-A9CA-4503108532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6412"/>
          <a:stretch/>
        </p:blipFill>
        <p:spPr>
          <a:xfrm>
            <a:off x="190800" y="2062800"/>
            <a:ext cx="7749803" cy="293103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2838445-C3B0-455E-BCB1-CB46B6D0393A}"/>
              </a:ext>
            </a:extLst>
          </p:cNvPr>
          <p:cNvSpPr txBox="1"/>
          <p:nvPr/>
        </p:nvSpPr>
        <p:spPr>
          <a:xfrm>
            <a:off x="1773139" y="1592714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80B8962-85AF-4BF8-8096-4CC2F3B70E97}"/>
              </a:ext>
            </a:extLst>
          </p:cNvPr>
          <p:cNvSpPr txBox="1"/>
          <p:nvPr/>
        </p:nvSpPr>
        <p:spPr>
          <a:xfrm>
            <a:off x="5949603" y="1592714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Style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3DB8DE3-F872-4728-BA92-D079DF007932}"/>
              </a:ext>
            </a:extLst>
          </p:cNvPr>
          <p:cNvSpPr txBox="1"/>
          <p:nvPr/>
        </p:nvSpPr>
        <p:spPr>
          <a:xfrm>
            <a:off x="9273036" y="1592714"/>
            <a:ext cx="127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</a:t>
            </a:r>
          </a:p>
        </p:txBody>
      </p:sp>
    </p:spTree>
    <p:extLst>
      <p:ext uri="{BB962C8B-B14F-4D97-AF65-F5344CB8AC3E}">
        <p14:creationId xmlns:p14="http://schemas.microsoft.com/office/powerpoint/2010/main" val="397429767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1072</TotalTime>
  <Words>210</Words>
  <Application>Microsoft Office PowerPoint</Application>
  <PresentationFormat>Personalizzato</PresentationFormat>
  <Paragraphs>74</Paragraphs>
  <Slides>13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9</vt:i4>
      </vt:variant>
      <vt:variant>
        <vt:lpstr>Titoli diapositive</vt:lpstr>
      </vt:variant>
      <vt:variant>
        <vt:i4>13</vt:i4>
      </vt:variant>
    </vt:vector>
  </HeadingPairs>
  <TitlesOfParts>
    <vt:vector size="24" baseType="lpstr">
      <vt:lpstr>Arial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Neural Style Transfer for US imaging</vt:lpstr>
      <vt:lpstr>LQ to HQ</vt:lpstr>
      <vt:lpstr>LQ to HQ - Optimization process - 1  10 epochs (1-2)</vt:lpstr>
      <vt:lpstr>LQ to HQ - Optimization process - 2 10 epochs (3-4)</vt:lpstr>
      <vt:lpstr>LQ to HQ - Optimization process - 3 10 epochs (5-6)</vt:lpstr>
      <vt:lpstr>LQ to HQ - Optimization process - 4 10 epochs (7-8)</vt:lpstr>
      <vt:lpstr>LQ to HQ - Optimization process - 5  10 epochs (9-10)</vt:lpstr>
      <vt:lpstr>Some results (LQ to HQ)</vt:lpstr>
      <vt:lpstr>Some results (LQ to HQ)</vt:lpstr>
      <vt:lpstr>Some results (LQ to HQ)</vt:lpstr>
      <vt:lpstr>Some results (LQ to HQ)</vt:lpstr>
      <vt:lpstr>Some results (segmentation to HQ)</vt:lpstr>
      <vt:lpstr>Some results (segmentation to HQ)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Style Transfer for US imaging</dc:title>
  <dc:creator>Davide Menini</dc:creator>
  <cp:lastModifiedBy>Davide Menini</cp:lastModifiedBy>
  <cp:revision>13</cp:revision>
  <cp:lastPrinted>2013-06-08T11:22:51Z</cp:lastPrinted>
  <dcterms:created xsi:type="dcterms:W3CDTF">2020-03-29T08:41:07Z</dcterms:created>
  <dcterms:modified xsi:type="dcterms:W3CDTF">2020-03-30T08:10:48Z</dcterms:modified>
</cp:coreProperties>
</file>